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5" r:id="rId18"/>
    <p:sldId id="270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ziska Neu" initials="FN" lastIdx="1" clrIdx="0">
    <p:extLst>
      <p:ext uri="{19B8F6BF-5375-455C-9EA6-DF929625EA0E}">
        <p15:presenceInfo xmlns:p15="http://schemas.microsoft.com/office/powerpoint/2012/main" userId="fae25c93767458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spc="-1">
                <a:latin typeface="Arial"/>
              </a:rPr>
              <a:t>Format der Notizen mittels Klicken bearbeiten</a:t>
            </a:r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spc="-1">
                <a:latin typeface="Times New Roman"/>
              </a:rPr>
              <a:t>&lt;Kopfzeile&gt;</a:t>
            </a:r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spc="-1">
                <a:latin typeface="Times New Roman"/>
              </a:rPr>
              <a:t>&lt;Datum/Uhrzeit&gt;</a:t>
            </a:r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spc="-1">
                <a:latin typeface="Times New Roman"/>
              </a:rPr>
              <a:t>&lt;Fußzeile&gt;</a:t>
            </a:r>
            <a:endParaRPr/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FA19955-EE06-42D9-9EDB-FEBBE18959F6}" type="slidenum">
              <a:rPr lang="de-DE" sz="1400" spc="-1">
                <a:latin typeface="Times New Roman"/>
              </a:r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864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2625799-3A1A-4055-8B77-005B2D373E98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67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BA3A9FD-FA4C-4FD8-93A1-8AAD153385A2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147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FDEE873-3D8C-44BD-A308-09AA977DD8AA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144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554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3067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555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1703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05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10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366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192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FBB6FE6-A49E-45C2-8E74-98DAA57C8073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42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E89AF7A-A431-46B0-996B-1C70A3BE94A0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191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15F41E6-5F12-4636-BA90-191254F40501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62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A55A062-DB0D-456F-BE9F-0BC7621267D4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717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ABDE7A-37F7-4677-8224-15C7C1FB8A85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469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8092AB7-E1C2-4BCC-9A28-B21E092FF8C8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49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02B2DEA-77B3-477D-A4D6-234B63B15363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6519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12BEF9C-4984-4449-9D0B-000768689C53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378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D2B6CAF-9AAD-4CD8-8FEA-4F9C7357F445}" type="slidenum">
              <a:rPr lang="de-DE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13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Grafik 3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4" name="Grafik 7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Grafik 7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01.12.15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085F8CC-0FAD-410B-9EFB-974F5FC5D74B}" type="slidenum">
              <a:rPr lang="de-DE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01.12.15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0510C23-88E4-455F-8ABC-DA10AB69C9B6}" type="slidenum">
              <a:rPr lang="de-DE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‹Nr.›</a:t>
            </a:fld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spc="-1">
                <a:latin typeface="Calibri"/>
              </a:rPr>
              <a:t>Format des Titeltextes durch Klicken bearbeiten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Calibri"/>
              </a:rPr>
              <a:t>Format des Gliederungstextes durch Klicken bearbeiten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400" spc="-1">
                <a:latin typeface="Calibri"/>
              </a:rPr>
              <a:t>Zweite Gliederungsebene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Dritte Gliederungsebene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Calibri"/>
              </a:rPr>
              <a:t>Vierte Gliederungsebene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Fünfte Gliederungsebene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Sechste Gliederungsebene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Siebte Gliederungsebene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fik 80"/>
          <p:cNvPicPr/>
          <p:nvPr/>
        </p:nvPicPr>
        <p:blipFill>
          <a:blip r:embed="rId3"/>
          <a:stretch/>
        </p:blipFill>
        <p:spPr>
          <a:xfrm>
            <a:off x="1944000" y="360000"/>
            <a:ext cx="5348160" cy="61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rafik 89"/>
          <p:cNvPicPr/>
          <p:nvPr/>
        </p:nvPicPr>
        <p:blipFill>
          <a:blip r:embed="rId3"/>
          <a:stretch/>
        </p:blipFill>
        <p:spPr>
          <a:xfrm>
            <a:off x="291960" y="720000"/>
            <a:ext cx="8564040" cy="52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90"/>
          <p:cNvPicPr/>
          <p:nvPr/>
        </p:nvPicPr>
        <p:blipFill>
          <a:blip r:embed="rId3"/>
          <a:stretch/>
        </p:blipFill>
        <p:spPr>
          <a:xfrm>
            <a:off x="1080000" y="482040"/>
            <a:ext cx="7220520" cy="578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rafik 91"/>
          <p:cNvPicPr/>
          <p:nvPr/>
        </p:nvPicPr>
        <p:blipFill>
          <a:blip r:embed="rId3"/>
          <a:stretch/>
        </p:blipFill>
        <p:spPr>
          <a:xfrm>
            <a:off x="144000" y="792000"/>
            <a:ext cx="8697600" cy="532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456"/>
            <a:ext cx="9144000" cy="43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" y="914049"/>
            <a:ext cx="781159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397760" y="2225040"/>
            <a:ext cx="284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Videodemo </a:t>
            </a:r>
            <a:r>
              <a:rPr lang="de-DE" dirty="0" err="1" smtClean="0"/>
              <a:t>Oculus</a:t>
            </a:r>
            <a:r>
              <a:rPr lang="de-DE" dirty="0" smtClean="0"/>
              <a:t>-Kinect</a:t>
            </a:r>
            <a:endParaRPr lang="de-DE" dirty="0"/>
          </a:p>
        </p:txBody>
      </p:sp>
      <p:pic>
        <p:nvPicPr>
          <p:cNvPr id="3" name="Franzi+PaperDrag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766" y="1161142"/>
            <a:ext cx="8205410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5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t="9731" r="17111" b="3173"/>
          <a:stretch/>
        </p:blipFill>
        <p:spPr>
          <a:xfrm>
            <a:off x="274250" y="548641"/>
            <a:ext cx="8534540" cy="60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0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gons Pack PBR - Flying through the Viking Village 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799" end="768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817" y="2354162"/>
            <a:ext cx="7471103" cy="420249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333" y="250370"/>
            <a:ext cx="2433638" cy="1824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79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8" y="1423707"/>
            <a:ext cx="8554644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7" y="1395128"/>
            <a:ext cx="8106906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81"/>
          <p:cNvPicPr/>
          <p:nvPr/>
        </p:nvPicPr>
        <p:blipFill>
          <a:blip r:embed="rId3"/>
          <a:stretch/>
        </p:blipFill>
        <p:spPr>
          <a:xfrm>
            <a:off x="144360" y="126720"/>
            <a:ext cx="8783640" cy="658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15" y="875943"/>
            <a:ext cx="7478169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872000" y="2016000"/>
            <a:ext cx="590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1800" spc="-1">
                <a:latin typeface="Arial"/>
              </a:rPr>
              <a:t>Geste LeanForwardBackward Video</a:t>
            </a:r>
            <a:endParaRPr/>
          </a:p>
        </p:txBody>
      </p:sp>
      <p:pic>
        <p:nvPicPr>
          <p:cNvPr id="3" name="LeanForwardBackward_mpeg1video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624" y="476672"/>
            <a:ext cx="6715050" cy="457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944000" y="3168000"/>
            <a:ext cx="5976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1800" spc="-1">
                <a:latin typeface="Arial"/>
              </a:rPr>
              <a:t>Geste LeanLeftRight Video</a:t>
            </a:r>
            <a:endParaRPr/>
          </a:p>
        </p:txBody>
      </p:sp>
      <p:pic>
        <p:nvPicPr>
          <p:cNvPr id="3" name="LeanLeftRight_mpeg1video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640" y="836712"/>
            <a:ext cx="6696744" cy="4564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2448000" y="2808000"/>
            <a:ext cx="4392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1800" spc="-1">
                <a:latin typeface="Arial"/>
              </a:rPr>
              <a:t>Geste Slower Faster Video</a:t>
            </a:r>
            <a:endParaRPr/>
          </a:p>
        </p:txBody>
      </p:sp>
      <p:pic>
        <p:nvPicPr>
          <p:cNvPr id="3" name="GesturesSlowerFaster_mpeg1video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1665" y="655119"/>
            <a:ext cx="6824667" cy="4652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85"/>
          <p:cNvPicPr/>
          <p:nvPr/>
        </p:nvPicPr>
        <p:blipFill>
          <a:blip r:embed="rId3"/>
          <a:stretch/>
        </p:blipFill>
        <p:spPr>
          <a:xfrm>
            <a:off x="199440" y="648000"/>
            <a:ext cx="8800560" cy="532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86"/>
          <p:cNvPicPr/>
          <p:nvPr/>
        </p:nvPicPr>
        <p:blipFill>
          <a:blip r:embed="rId3"/>
          <a:stretch/>
        </p:blipFill>
        <p:spPr>
          <a:xfrm>
            <a:off x="144000" y="780120"/>
            <a:ext cx="8778600" cy="519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87"/>
          <p:cNvPicPr/>
          <p:nvPr/>
        </p:nvPicPr>
        <p:blipFill>
          <a:blip r:embed="rId3"/>
          <a:stretch/>
        </p:blipFill>
        <p:spPr>
          <a:xfrm>
            <a:off x="216360" y="792000"/>
            <a:ext cx="8690040" cy="511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rafik 88"/>
          <p:cNvPicPr/>
          <p:nvPr/>
        </p:nvPicPr>
        <p:blipFill>
          <a:blip r:embed="rId3"/>
          <a:stretch/>
        </p:blipFill>
        <p:spPr>
          <a:xfrm>
            <a:off x="1008000" y="576000"/>
            <a:ext cx="7210800" cy="576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Bildschirmpräsentation (4:3)</PresentationFormat>
  <Paragraphs>24</Paragraphs>
  <Slides>20</Slides>
  <Notes>20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DejaVu Sans</vt:lpstr>
      <vt:lpstr>StarSymbol</vt:lpstr>
      <vt:lpstr>Times New Roman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Franziska Neu</cp:lastModifiedBy>
  <cp:revision>17</cp:revision>
  <dcterms:created xsi:type="dcterms:W3CDTF">2015-12-01T13:36:53Z</dcterms:created>
  <dcterms:modified xsi:type="dcterms:W3CDTF">2015-12-02T13:29:39Z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Microsoft Corporation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  <property fmtid="{D5CDD505-2E9C-101B-9397-08002B2CF9AE}" pid="13" name="Tfs.IsStoryboard">
    <vt:bool>true</vt:bool>
  </property>
</Properties>
</file>